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885DF"/>
    <a:srgbClr val="5D73BA"/>
    <a:srgbClr val="6176BC"/>
    <a:srgbClr val="F8F8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456" autoAdjust="0"/>
    <p:restoredTop sz="94660"/>
  </p:normalViewPr>
  <p:slideViewPr>
    <p:cSldViewPr snapToGrid="0">
      <p:cViewPr>
        <p:scale>
          <a:sx n="89" d="100"/>
          <a:sy n="89" d="100"/>
        </p:scale>
        <p:origin x="342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81BF7C-4AA7-C2A7-4F98-7AEF4925F6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440F2DD-55FC-0165-91DF-EBCD86EE0D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37ACDFE-897C-E3FC-C4E0-51BC50CF6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B369-1778-4F7E-9C9C-2C7D9C152AFC}" type="datetimeFigureOut">
              <a:rPr kumimoji="1" lang="ja-JP" altLang="en-US" smtClean="0"/>
              <a:t>2022/7/8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6708360-15EF-AF62-5C4E-344E469C0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2EE821-4A9A-65FE-5FCE-DA8A554E3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AAB5-8FF3-4590-BC60-A207E2B0DA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2479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4DB7E4-ACC4-073F-A06B-4DDB309A4A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32C5EFA-88A4-CFA5-9CDD-746F8C0C5A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BFD7C5E-0D04-4E33-EC25-EE4720098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B369-1778-4F7E-9C9C-2C7D9C152AFC}" type="datetimeFigureOut">
              <a:rPr kumimoji="1" lang="ja-JP" altLang="en-US" smtClean="0"/>
              <a:t>2022/7/8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9ACA051-15D4-6466-530A-8CBE65518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D9C85D5-42CA-E43B-52E7-6A8286B01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AAB5-8FF3-4590-BC60-A207E2B0DA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9453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560B63E-E75E-7EEB-6AB3-8B929C9A19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9356464-6106-67C4-052C-95B02802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7C0A6D9-A514-9BC7-1BD2-72747F285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B369-1778-4F7E-9C9C-2C7D9C152AFC}" type="datetimeFigureOut">
              <a:rPr kumimoji="1" lang="ja-JP" altLang="en-US" smtClean="0"/>
              <a:t>2022/7/8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FE2FE2-5B40-4EA1-A093-B16CCD668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D6DA907-8721-2978-E9D5-DF32E60B0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AAB5-8FF3-4590-BC60-A207E2B0DA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1958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A488AA-0E5B-2B80-11BB-345251C3F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2A559E0-0058-16B3-DC4D-AF9D3E7D5A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0C65E8E-D32A-8FB5-413C-A92282990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B369-1778-4F7E-9C9C-2C7D9C152AFC}" type="datetimeFigureOut">
              <a:rPr kumimoji="1" lang="ja-JP" altLang="en-US" smtClean="0"/>
              <a:t>2022/7/8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9872294-E595-45A2-2CA1-47C40B144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1341DDA-EF2A-DB93-F2D7-A3B171535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AAB5-8FF3-4590-BC60-A207E2B0DA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8051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9E78DB-F583-9474-D39B-BA22125064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FFD7581-8321-6902-E347-F22CA64776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B0FD5F4-346A-EBB0-EB17-A7D6AC1E6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B369-1778-4F7E-9C9C-2C7D9C152AFC}" type="datetimeFigureOut">
              <a:rPr kumimoji="1" lang="ja-JP" altLang="en-US" smtClean="0"/>
              <a:t>2022/7/8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587141-5EA3-AABD-5BFD-3E63A1449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3E2B709-9872-0F6D-00C6-F2451A2F4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AAB5-8FF3-4590-BC60-A207E2B0DA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7817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EFF904-B2C1-CCF7-7044-2E1FBCB5A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F15DD00-D11C-11AF-8F82-4FA73B31CC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51C2C80-2059-DD0E-4E42-D9C13986A6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24AEC23-77CD-E5A0-9B14-7936AE17C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B369-1778-4F7E-9C9C-2C7D9C152AFC}" type="datetimeFigureOut">
              <a:rPr kumimoji="1" lang="ja-JP" altLang="en-US" smtClean="0"/>
              <a:t>2022/7/8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48BD6D8-5FCC-71E0-7069-C7B144BBE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CBD9386-979E-07B4-6060-82E6D5BEA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AAB5-8FF3-4590-BC60-A207E2B0DA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0167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2376E5-E136-43CB-5A87-8CD680296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D9C6AFA-BD92-9881-07D1-04A807D17E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BAA57CD-365A-425B-D00E-3DE9A0062F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E7CCD92-5341-0629-EEBA-A128B6FB97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9C6575A-3BB7-5D53-F448-04A1EE79A5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8227195-95DE-52B0-F7D5-20D37AAF9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B369-1778-4F7E-9C9C-2C7D9C152AFC}" type="datetimeFigureOut">
              <a:rPr kumimoji="1" lang="ja-JP" altLang="en-US" smtClean="0"/>
              <a:t>2022/7/8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D85FAF8-7606-3B84-7568-168A7D90C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75F09E9-D991-2762-A52E-AC2B9803C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AAB5-8FF3-4590-BC60-A207E2B0DA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7744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B40A4D-1BF8-066C-B443-50A57DE1F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E2F00C5-412A-73F4-3847-67A504F86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B369-1778-4F7E-9C9C-2C7D9C152AFC}" type="datetimeFigureOut">
              <a:rPr kumimoji="1" lang="ja-JP" altLang="en-US" smtClean="0"/>
              <a:t>2022/7/8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2FEEA30-0FFD-F7DD-1BFD-A47C63854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B807D00-2C42-3614-64B1-B1EFC29B2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AAB5-8FF3-4590-BC60-A207E2B0DA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0421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BE06814-49E0-F607-B966-28FC37FE4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B369-1778-4F7E-9C9C-2C7D9C152AFC}" type="datetimeFigureOut">
              <a:rPr kumimoji="1" lang="ja-JP" altLang="en-US" smtClean="0"/>
              <a:t>2022/7/8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EA92B36-94ED-75FA-6450-0CE5BB666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4B66ADB-4498-90AC-CE02-E0C10CB69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AAB5-8FF3-4590-BC60-A207E2B0DA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9375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9C7070-E00B-4A37-1675-59D40304C9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0A18E07-0625-A7BD-9B0D-061EB69AB0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542EBD3-A762-53A7-B8F0-CB5920F4BE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D10035D-3BFD-FC3C-7295-63227EA02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B369-1778-4F7E-9C9C-2C7D9C152AFC}" type="datetimeFigureOut">
              <a:rPr kumimoji="1" lang="ja-JP" altLang="en-US" smtClean="0"/>
              <a:t>2022/7/8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8BFF8E2-DA16-4BA3-51E5-B0A633C76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240B8CD-2AA7-6E1B-D06C-552A4C73B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AAB5-8FF3-4590-BC60-A207E2B0DA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4286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DDB7AB-9882-D257-DB4B-9C22C6AC3B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8EC79EB-E8FF-C5D7-E27B-404F7802DB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548200-B8EA-9641-919C-D3567E42F9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E9F58BF-846B-A784-B316-3BCC988DB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B369-1778-4F7E-9C9C-2C7D9C152AFC}" type="datetimeFigureOut">
              <a:rPr kumimoji="1" lang="ja-JP" altLang="en-US" smtClean="0"/>
              <a:t>2022/7/8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D4A11F6-B08E-0DC7-660D-9492DA911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0C0244F-12EE-72F1-6AB0-1CD4B65A9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AAB5-8FF3-4590-BC60-A207E2B0DA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5997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6AD7CDD-C086-66DA-61DF-73ECC480A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234839F-3D74-DBAD-1230-2C1E48F049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314069F-1B00-4B51-A998-3AC9FA086E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57B369-1778-4F7E-9C9C-2C7D9C152AFC}" type="datetimeFigureOut">
              <a:rPr kumimoji="1" lang="ja-JP" altLang="en-US" smtClean="0"/>
              <a:t>2022/7/8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EA129DC-4248-5D08-80B5-0048FCF95A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6BF2708-E53F-75F7-1412-FB206753B0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2AAAB5-8FF3-4590-BC60-A207E2B0DA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6225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E3085A31-499E-D87A-C6B3-9CDFCB9E71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9162184"/>
              </p:ext>
            </p:extLst>
          </p:nvPr>
        </p:nvGraphicFramePr>
        <p:xfrm>
          <a:off x="1969322" y="1608201"/>
          <a:ext cx="7726679" cy="36781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72792">
                  <a:extLst>
                    <a:ext uri="{9D8B030D-6E8A-4147-A177-3AD203B41FA5}">
                      <a16:colId xmlns:a16="http://schemas.microsoft.com/office/drawing/2014/main" val="1993548452"/>
                    </a:ext>
                  </a:extLst>
                </a:gridCol>
                <a:gridCol w="731691">
                  <a:extLst>
                    <a:ext uri="{9D8B030D-6E8A-4147-A177-3AD203B41FA5}">
                      <a16:colId xmlns:a16="http://schemas.microsoft.com/office/drawing/2014/main" val="4041510137"/>
                    </a:ext>
                  </a:extLst>
                </a:gridCol>
                <a:gridCol w="1380549">
                  <a:extLst>
                    <a:ext uri="{9D8B030D-6E8A-4147-A177-3AD203B41FA5}">
                      <a16:colId xmlns:a16="http://schemas.microsoft.com/office/drawing/2014/main" val="375689736"/>
                    </a:ext>
                  </a:extLst>
                </a:gridCol>
                <a:gridCol w="1380549">
                  <a:extLst>
                    <a:ext uri="{9D8B030D-6E8A-4147-A177-3AD203B41FA5}">
                      <a16:colId xmlns:a16="http://schemas.microsoft.com/office/drawing/2014/main" val="3542789275"/>
                    </a:ext>
                  </a:extLst>
                </a:gridCol>
                <a:gridCol w="1380549">
                  <a:extLst>
                    <a:ext uri="{9D8B030D-6E8A-4147-A177-3AD203B41FA5}">
                      <a16:colId xmlns:a16="http://schemas.microsoft.com/office/drawing/2014/main" val="1663783325"/>
                    </a:ext>
                  </a:extLst>
                </a:gridCol>
                <a:gridCol w="1380549">
                  <a:extLst>
                    <a:ext uri="{9D8B030D-6E8A-4147-A177-3AD203B41FA5}">
                      <a16:colId xmlns:a16="http://schemas.microsoft.com/office/drawing/2014/main" val="1144743805"/>
                    </a:ext>
                  </a:extLst>
                </a:gridCol>
              </a:tblGrid>
              <a:tr h="77567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 dirty="0">
                          <a:solidFill>
                            <a:srgbClr val="5D73BA"/>
                          </a:solidFill>
                          <a:effectLst/>
                        </a:rPr>
                        <a:t>企業名</a:t>
                      </a:r>
                      <a:endParaRPr lang="ja-JP" altLang="en-US" sz="1200" b="1" i="0" u="none" strike="noStrike" dirty="0">
                        <a:solidFill>
                          <a:srgbClr val="5D73BA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 dirty="0">
                          <a:solidFill>
                            <a:srgbClr val="5D73BA"/>
                          </a:solidFill>
                          <a:effectLst/>
                        </a:rPr>
                        <a:t>業種</a:t>
                      </a:r>
                      <a:endParaRPr lang="ja-JP" altLang="en-US" sz="1200" b="1" i="0" u="none" strike="noStrike" dirty="0">
                        <a:solidFill>
                          <a:srgbClr val="5D73BA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情報の探しやすさ</a:t>
                      </a:r>
                      <a:endParaRPr lang="ja-JP" alt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85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TOP</a:t>
                      </a:r>
                      <a:r>
                        <a:rPr lang="ja-JP" altLang="en-US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ぺージの</a:t>
                      </a:r>
                      <a:br>
                        <a:rPr lang="ja-JP" altLang="en-US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ja-JP" altLang="en-US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シンプルさ</a:t>
                      </a:r>
                      <a:endParaRPr lang="ja-JP" alt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85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言語切り替えの</a:t>
                      </a:r>
                      <a:br>
                        <a:rPr lang="ja-JP" altLang="en-US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ja-JP" altLang="en-US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しやすさ</a:t>
                      </a:r>
                      <a:endParaRPr lang="ja-JP" alt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85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視覚的に企業</a:t>
                      </a:r>
                      <a:br>
                        <a:rPr lang="ja-JP" altLang="en-US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ja-JP" altLang="en-US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イメージが理解</a:t>
                      </a:r>
                      <a:endParaRPr lang="en-US" altLang="ja-JP" sz="1200" b="1" u="none" strike="noStrike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 fontAlgn="ctr"/>
                      <a:r>
                        <a:rPr lang="ja-JP" altLang="en-US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できるかどうか</a:t>
                      </a:r>
                      <a:endParaRPr lang="ja-JP" alt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85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929233"/>
                  </a:ext>
                </a:extLst>
              </a:tr>
              <a:tr h="26257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</a:rPr>
                        <a:t>ネスレ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</a:rPr>
                        <a:t>食料品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 dirty="0">
                          <a:solidFill>
                            <a:srgbClr val="5D73BA"/>
                          </a:solidFill>
                          <a:effectLst/>
                        </a:rPr>
                        <a:t>〇</a:t>
                      </a:r>
                      <a:endParaRPr lang="ja-JP" altLang="en-US" sz="1100" b="1" i="0" u="none" strike="noStrike" dirty="0">
                        <a:solidFill>
                          <a:srgbClr val="5D73BA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 dirty="0">
                          <a:solidFill>
                            <a:srgbClr val="5D73BA"/>
                          </a:solidFill>
                          <a:effectLst/>
                        </a:rPr>
                        <a:t>〇</a:t>
                      </a:r>
                      <a:endParaRPr lang="ja-JP" altLang="en-US" sz="1100" b="1" i="0" u="none" strike="noStrike" dirty="0">
                        <a:solidFill>
                          <a:srgbClr val="5D73BA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 dirty="0">
                          <a:solidFill>
                            <a:srgbClr val="5D73BA"/>
                          </a:solidFill>
                          <a:effectLst/>
                        </a:rPr>
                        <a:t>◎</a:t>
                      </a:r>
                      <a:endParaRPr lang="ja-JP" altLang="en-US" sz="1100" b="1" i="0" u="none" strike="noStrike" dirty="0">
                        <a:solidFill>
                          <a:srgbClr val="5D73BA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 dirty="0">
                          <a:solidFill>
                            <a:srgbClr val="5D73BA"/>
                          </a:solidFill>
                          <a:effectLst/>
                        </a:rPr>
                        <a:t>〇</a:t>
                      </a:r>
                      <a:endParaRPr lang="ja-JP" altLang="en-US" sz="1100" b="1" i="0" u="none" strike="noStrike" dirty="0">
                        <a:solidFill>
                          <a:srgbClr val="5D73BA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8009908"/>
                  </a:ext>
                </a:extLst>
              </a:tr>
              <a:tr h="26257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</a:rPr>
                        <a:t>サントリー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</a:rPr>
                        <a:t>食料品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 dirty="0">
                          <a:solidFill>
                            <a:srgbClr val="5D73BA"/>
                          </a:solidFill>
                          <a:effectLst/>
                        </a:rPr>
                        <a:t>〇</a:t>
                      </a:r>
                      <a:endParaRPr lang="ja-JP" altLang="en-US" sz="1100" b="1" i="0" u="none" strike="noStrike" dirty="0">
                        <a:solidFill>
                          <a:srgbClr val="5D73BA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 dirty="0">
                          <a:solidFill>
                            <a:srgbClr val="5D73BA"/>
                          </a:solidFill>
                          <a:effectLst/>
                        </a:rPr>
                        <a:t>〇</a:t>
                      </a:r>
                      <a:endParaRPr lang="ja-JP" altLang="en-US" sz="1100" b="1" i="0" u="none" strike="noStrike" dirty="0">
                        <a:solidFill>
                          <a:srgbClr val="5D73BA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 dirty="0">
                          <a:solidFill>
                            <a:srgbClr val="5D73BA"/>
                          </a:solidFill>
                          <a:effectLst/>
                        </a:rPr>
                        <a:t>◎</a:t>
                      </a:r>
                      <a:endParaRPr lang="ja-JP" altLang="en-US" sz="1100" b="1" i="0" u="none" strike="noStrike" dirty="0">
                        <a:solidFill>
                          <a:srgbClr val="5D73BA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 dirty="0">
                          <a:solidFill>
                            <a:srgbClr val="5D73BA"/>
                          </a:solidFill>
                          <a:effectLst/>
                        </a:rPr>
                        <a:t>◎</a:t>
                      </a:r>
                      <a:endParaRPr lang="ja-JP" altLang="en-US" sz="1100" b="1" i="0" u="none" strike="noStrike" dirty="0">
                        <a:solidFill>
                          <a:srgbClr val="5D73BA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114309"/>
                  </a:ext>
                </a:extLst>
              </a:tr>
              <a:tr h="26257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</a:rPr>
                        <a:t>トヨタ自動車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</a:rPr>
                        <a:t>自動車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 dirty="0">
                          <a:solidFill>
                            <a:srgbClr val="5D73BA"/>
                          </a:solidFill>
                          <a:effectLst/>
                        </a:rPr>
                        <a:t>〇</a:t>
                      </a:r>
                      <a:endParaRPr lang="ja-JP" altLang="en-US" sz="1100" b="1" i="0" u="none" strike="noStrike" dirty="0">
                        <a:solidFill>
                          <a:srgbClr val="5D73BA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 dirty="0">
                          <a:solidFill>
                            <a:srgbClr val="5D73BA"/>
                          </a:solidFill>
                          <a:effectLst/>
                        </a:rPr>
                        <a:t>〇</a:t>
                      </a:r>
                      <a:endParaRPr lang="ja-JP" altLang="en-US" sz="1100" b="1" i="0" u="none" strike="noStrike" dirty="0">
                        <a:solidFill>
                          <a:srgbClr val="5D73BA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 dirty="0">
                          <a:solidFill>
                            <a:srgbClr val="5D73BA"/>
                          </a:solidFill>
                          <a:effectLst/>
                        </a:rPr>
                        <a:t>◎</a:t>
                      </a:r>
                      <a:endParaRPr lang="ja-JP" altLang="en-US" sz="1100" b="1" i="0" u="none" strike="noStrike" dirty="0">
                        <a:solidFill>
                          <a:srgbClr val="5D73BA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 dirty="0">
                          <a:solidFill>
                            <a:srgbClr val="5D73BA"/>
                          </a:solidFill>
                          <a:effectLst/>
                        </a:rPr>
                        <a:t>◎</a:t>
                      </a:r>
                      <a:endParaRPr lang="ja-JP" altLang="en-US" sz="1100" b="1" i="0" u="none" strike="noStrike" dirty="0">
                        <a:solidFill>
                          <a:srgbClr val="5D73BA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6142680"/>
                  </a:ext>
                </a:extLst>
              </a:tr>
              <a:tr h="26257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</a:rPr>
                        <a:t>日産自動車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</a:rPr>
                        <a:t>自動車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 dirty="0">
                          <a:solidFill>
                            <a:srgbClr val="5D73BA"/>
                          </a:solidFill>
                          <a:effectLst/>
                        </a:rPr>
                        <a:t>◎</a:t>
                      </a:r>
                      <a:endParaRPr lang="ja-JP" altLang="en-US" sz="1100" b="1" i="0" u="none" strike="noStrike" dirty="0">
                        <a:solidFill>
                          <a:srgbClr val="5D73BA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 dirty="0">
                          <a:solidFill>
                            <a:srgbClr val="5D73BA"/>
                          </a:solidFill>
                          <a:effectLst/>
                        </a:rPr>
                        <a:t>〇</a:t>
                      </a:r>
                      <a:endParaRPr lang="ja-JP" altLang="en-US" sz="1100" b="1" i="0" u="none" strike="noStrike" dirty="0">
                        <a:solidFill>
                          <a:srgbClr val="5D73BA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>
                          <a:solidFill>
                            <a:srgbClr val="5D73BA"/>
                          </a:solidFill>
                          <a:effectLst/>
                        </a:rPr>
                        <a:t>〇</a:t>
                      </a:r>
                      <a:endParaRPr lang="ja-JP" altLang="en-US" sz="1100" b="1" i="0" u="none" strike="noStrike">
                        <a:solidFill>
                          <a:srgbClr val="5D73BA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 dirty="0">
                          <a:solidFill>
                            <a:srgbClr val="5D73BA"/>
                          </a:solidFill>
                          <a:effectLst/>
                        </a:rPr>
                        <a:t>◎</a:t>
                      </a:r>
                      <a:endParaRPr lang="ja-JP" altLang="en-US" sz="1100" b="1" i="0" u="none" strike="noStrike" dirty="0">
                        <a:solidFill>
                          <a:srgbClr val="5D73BA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4601761"/>
                  </a:ext>
                </a:extLst>
              </a:tr>
              <a:tr h="26257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</a:rPr>
                        <a:t>キャノン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</a:rPr>
                        <a:t>電子機器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 dirty="0">
                          <a:solidFill>
                            <a:srgbClr val="5D73BA"/>
                          </a:solidFill>
                          <a:effectLst/>
                        </a:rPr>
                        <a:t>〇</a:t>
                      </a:r>
                      <a:endParaRPr lang="ja-JP" altLang="en-US" sz="1100" b="1" i="0" u="none" strike="noStrike" dirty="0">
                        <a:solidFill>
                          <a:srgbClr val="5D73BA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 dirty="0">
                          <a:solidFill>
                            <a:srgbClr val="5D73BA"/>
                          </a:solidFill>
                          <a:effectLst/>
                        </a:rPr>
                        <a:t>◎</a:t>
                      </a:r>
                      <a:endParaRPr lang="ja-JP" altLang="en-US" sz="1100" b="1" i="0" u="none" strike="noStrike" dirty="0">
                        <a:solidFill>
                          <a:srgbClr val="5D73BA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>
                          <a:solidFill>
                            <a:srgbClr val="5D73BA"/>
                          </a:solidFill>
                          <a:effectLst/>
                        </a:rPr>
                        <a:t>◎</a:t>
                      </a:r>
                      <a:endParaRPr lang="ja-JP" altLang="en-US" sz="1100" b="1" i="0" u="none" strike="noStrike">
                        <a:solidFill>
                          <a:srgbClr val="5D73BA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 dirty="0">
                          <a:solidFill>
                            <a:srgbClr val="5D73BA"/>
                          </a:solidFill>
                          <a:effectLst/>
                        </a:rPr>
                        <a:t>〇</a:t>
                      </a:r>
                      <a:endParaRPr lang="ja-JP" altLang="en-US" sz="1100" b="1" i="0" u="none" strike="noStrike" dirty="0">
                        <a:solidFill>
                          <a:srgbClr val="5D73BA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5977173"/>
                  </a:ext>
                </a:extLst>
              </a:tr>
              <a:tr h="26257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</a:rPr>
                        <a:t>パナソニック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</a:rPr>
                        <a:t>電子機器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1" i="0" u="none" strike="noStrike" dirty="0">
                          <a:solidFill>
                            <a:srgbClr val="5D73BA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 dirty="0">
                          <a:solidFill>
                            <a:srgbClr val="5D73BA"/>
                          </a:solidFill>
                          <a:effectLst/>
                        </a:rPr>
                        <a:t>〇</a:t>
                      </a:r>
                      <a:endParaRPr lang="ja-JP" altLang="en-US" sz="1100" b="1" i="0" u="none" strike="noStrike" dirty="0">
                        <a:solidFill>
                          <a:srgbClr val="5D73BA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 dirty="0">
                          <a:solidFill>
                            <a:srgbClr val="5D73BA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▲</a:t>
                      </a:r>
                    </a:p>
                  </a:txBody>
                  <a:tcPr marL="9525" marR="9525" marT="9525" marB="0"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 dirty="0">
                          <a:solidFill>
                            <a:srgbClr val="5D73BA"/>
                          </a:solidFill>
                          <a:effectLst/>
                        </a:rPr>
                        <a:t>〇</a:t>
                      </a:r>
                      <a:endParaRPr lang="ja-JP" altLang="en-US" sz="1100" b="1" i="0" u="none" strike="noStrike" dirty="0">
                        <a:solidFill>
                          <a:srgbClr val="5D73BA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0961460"/>
                  </a:ext>
                </a:extLst>
              </a:tr>
              <a:tr h="26257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</a:rPr>
                        <a:t>サムスン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</a:rPr>
                        <a:t>電子機器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 dirty="0">
                          <a:solidFill>
                            <a:srgbClr val="5D73BA"/>
                          </a:solidFill>
                          <a:effectLst/>
                        </a:rPr>
                        <a:t>〇</a:t>
                      </a:r>
                      <a:endParaRPr lang="ja-JP" altLang="en-US" sz="1100" b="1" i="0" u="none" strike="noStrike" dirty="0">
                        <a:solidFill>
                          <a:srgbClr val="5D73BA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 dirty="0">
                          <a:solidFill>
                            <a:srgbClr val="5D73BA"/>
                          </a:solidFill>
                          <a:effectLst/>
                        </a:rPr>
                        <a:t>〇</a:t>
                      </a:r>
                      <a:endParaRPr lang="ja-JP" altLang="en-US" sz="1100" b="1" i="0" u="none" strike="noStrike" dirty="0">
                        <a:solidFill>
                          <a:srgbClr val="5D73BA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 dirty="0">
                          <a:solidFill>
                            <a:srgbClr val="5D73BA"/>
                          </a:solidFill>
                          <a:effectLst/>
                        </a:rPr>
                        <a:t>◎</a:t>
                      </a:r>
                      <a:endParaRPr lang="ja-JP" altLang="en-US" sz="1100" b="1" i="0" u="none" strike="noStrike" dirty="0">
                        <a:solidFill>
                          <a:srgbClr val="5D73BA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 dirty="0">
                          <a:solidFill>
                            <a:srgbClr val="5D73BA"/>
                          </a:solidFill>
                          <a:effectLst/>
                        </a:rPr>
                        <a:t>〇</a:t>
                      </a:r>
                      <a:endParaRPr lang="ja-JP" altLang="en-US" sz="1100" b="1" i="0" u="none" strike="noStrike" dirty="0">
                        <a:solidFill>
                          <a:srgbClr val="5D73BA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5568576"/>
                  </a:ext>
                </a:extLst>
              </a:tr>
              <a:tr h="52514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</a:rPr>
                        <a:t>ジョンソン・エンド・</a:t>
                      </a:r>
                      <a:endParaRPr lang="en-US" altLang="ja-JP" sz="1100" u="none" strike="noStrike" dirty="0">
                        <a:effectLst/>
                      </a:endParaRPr>
                    </a:p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</a:rPr>
                        <a:t>ジョンソン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</a:rPr>
                        <a:t>衣料製品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1" i="0" u="none" strike="noStrike" dirty="0">
                          <a:solidFill>
                            <a:srgbClr val="5D73BA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1" i="0" u="none" strike="noStrike" dirty="0">
                          <a:solidFill>
                            <a:srgbClr val="5D73BA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▲</a:t>
                      </a:r>
                    </a:p>
                  </a:txBody>
                  <a:tcPr marL="9525" marR="9525" marT="9525" marB="0"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 dirty="0">
                          <a:solidFill>
                            <a:srgbClr val="5D73BA"/>
                          </a:solidFill>
                          <a:effectLst/>
                        </a:rPr>
                        <a:t>◎</a:t>
                      </a:r>
                      <a:endParaRPr lang="ja-JP" altLang="en-US" sz="1100" b="1" i="0" u="none" strike="noStrike" dirty="0">
                        <a:solidFill>
                          <a:srgbClr val="5D73BA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 dirty="0">
                          <a:solidFill>
                            <a:srgbClr val="5D73BA"/>
                          </a:solidFill>
                          <a:effectLst/>
                        </a:rPr>
                        <a:t>〇</a:t>
                      </a:r>
                      <a:endParaRPr lang="ja-JP" altLang="en-US" sz="1100" b="1" i="0" u="none" strike="noStrike" dirty="0">
                        <a:solidFill>
                          <a:srgbClr val="5D73BA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0479318"/>
                  </a:ext>
                </a:extLst>
              </a:tr>
              <a:tr h="27679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</a:rPr>
                        <a:t>ユニリーバ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</a:rPr>
                        <a:t>家庭用品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1" i="0" u="none" strike="noStrike" dirty="0">
                          <a:solidFill>
                            <a:srgbClr val="5D73BA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 dirty="0">
                          <a:solidFill>
                            <a:srgbClr val="5D73BA"/>
                          </a:solidFill>
                          <a:effectLst/>
                        </a:rPr>
                        <a:t>〇</a:t>
                      </a:r>
                      <a:endParaRPr lang="ja-JP" altLang="en-US" sz="1100" b="1" i="0" u="none" strike="noStrike" dirty="0">
                        <a:solidFill>
                          <a:srgbClr val="5D73BA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 dirty="0">
                          <a:solidFill>
                            <a:srgbClr val="5D73BA"/>
                          </a:solidFill>
                          <a:effectLst/>
                        </a:rPr>
                        <a:t>◎</a:t>
                      </a:r>
                      <a:endParaRPr lang="ja-JP" altLang="en-US" sz="1100" b="1" i="0" u="none" strike="noStrike" dirty="0">
                        <a:solidFill>
                          <a:srgbClr val="5D73BA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 dirty="0">
                          <a:solidFill>
                            <a:srgbClr val="5D73BA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▲</a:t>
                      </a:r>
                    </a:p>
                  </a:txBody>
                  <a:tcPr marL="9525" marR="9525" marT="9525" marB="0"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5091999"/>
                  </a:ext>
                </a:extLst>
              </a:tr>
              <a:tr h="26257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</a:rPr>
                        <a:t>資生堂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</a:rPr>
                        <a:t>化粧品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 dirty="0">
                          <a:solidFill>
                            <a:srgbClr val="5D73BA"/>
                          </a:solidFill>
                          <a:effectLst/>
                        </a:rPr>
                        <a:t>◎</a:t>
                      </a:r>
                      <a:endParaRPr lang="ja-JP" altLang="en-US" sz="1100" b="1" i="0" u="none" strike="noStrike" dirty="0">
                        <a:solidFill>
                          <a:srgbClr val="5D73BA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 dirty="0">
                          <a:solidFill>
                            <a:srgbClr val="5D73BA"/>
                          </a:solidFill>
                          <a:effectLst/>
                        </a:rPr>
                        <a:t>〇</a:t>
                      </a:r>
                      <a:endParaRPr lang="ja-JP" altLang="en-US" sz="1100" b="1" i="0" u="none" strike="noStrike" dirty="0">
                        <a:solidFill>
                          <a:srgbClr val="5D73BA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 dirty="0">
                          <a:solidFill>
                            <a:srgbClr val="5D73BA"/>
                          </a:solidFill>
                          <a:effectLst/>
                        </a:rPr>
                        <a:t>◎</a:t>
                      </a:r>
                      <a:endParaRPr lang="ja-JP" altLang="en-US" sz="1100" b="1" i="0" u="none" strike="noStrike" dirty="0">
                        <a:solidFill>
                          <a:srgbClr val="5D73BA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 dirty="0">
                          <a:solidFill>
                            <a:srgbClr val="5D73BA"/>
                          </a:solidFill>
                          <a:effectLst/>
                        </a:rPr>
                        <a:t>〇</a:t>
                      </a:r>
                      <a:endParaRPr lang="ja-JP" altLang="en-US" sz="1100" b="1" i="0" u="none" strike="noStrike" dirty="0">
                        <a:solidFill>
                          <a:srgbClr val="5D73BA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72892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87208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99</Words>
  <Application>Microsoft Office PowerPoint</Application>
  <PresentationFormat>ワイド画面</PresentationFormat>
  <Paragraphs>68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熊木 彩乃(18LE1080)</dc:creator>
  <cp:lastModifiedBy>熊木 彩乃(18LE1080)</cp:lastModifiedBy>
  <cp:revision>1</cp:revision>
  <dcterms:created xsi:type="dcterms:W3CDTF">2022-07-08T06:39:33Z</dcterms:created>
  <dcterms:modified xsi:type="dcterms:W3CDTF">2022-07-08T06:40:14Z</dcterms:modified>
</cp:coreProperties>
</file>